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90" r:id="rId9"/>
    <p:sldId id="284" r:id="rId10"/>
    <p:sldId id="285" r:id="rId11"/>
    <p:sldId id="286" r:id="rId12"/>
    <p:sldId id="287" r:id="rId13"/>
    <p:sldId id="288" r:id="rId14"/>
    <p:sldId id="28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45" autoAdjust="0"/>
    <p:restoredTop sz="94660"/>
  </p:normalViewPr>
  <p:slideViewPr>
    <p:cSldViewPr>
      <p:cViewPr varScale="1">
        <p:scale>
          <a:sx n="51" d="100"/>
          <a:sy n="51" d="100"/>
        </p:scale>
        <p:origin x="6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0B29-0F2E-4CBF-9108-4EFEAEFB5256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EEB55-0EB3-43FD-890F-53A079838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Структурное подразделение  «Детский сад № 64» государственного бюджетного общеобразовательного учреждения основной общеобразовательной школы № 34 г. Сызрани</a:t>
            </a:r>
            <a:br>
              <a:rPr lang="ru-RU" sz="1600" b="1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936390"/>
          </a:xfrm>
        </p:spPr>
        <p:txBody>
          <a:bodyPr>
            <a:normAutofit/>
          </a:bodyPr>
          <a:lstStyle/>
          <a:p>
            <a:r>
              <a:rPr lang="ru-RU" b="1" dirty="0"/>
              <a:t>«ИСПОЛЬЗОВАНИЕ ПАЛОЧЕК КЮИЗЕНЕРА КАК ДИДАКТИЧЕСКОЕ СРЕДСТВО КОРРЕКЦИОННО-РАЗВИВАЮЩЕГО НАПРАВЛЕНИЯ»</a:t>
            </a:r>
          </a:p>
          <a:p>
            <a:r>
              <a:rPr lang="ru-RU" b="1" dirty="0"/>
              <a:t> 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Автор: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Тверскова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Ирина Анатольевна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учитель-логопед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Набор палочек Кюизенера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00438"/>
            <a:ext cx="4427220" cy="294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«Построй лестницу»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INetCache\Content.Word\IMG_0284.jpg"/>
          <p:cNvPicPr>
            <a:picLocks noGrp="1"/>
          </p:cNvPicPr>
          <p:nvPr>
            <p:ph idx="1"/>
          </p:nvPr>
        </p:nvPicPr>
        <p:blipFill>
          <a:blip r:embed="rId2" cstate="print"/>
          <a:srcRect l="4329" r="15339" b="4701"/>
          <a:stretch>
            <a:fillRect/>
          </a:stretch>
        </p:blipFill>
        <p:spPr bwMode="auto">
          <a:xfrm>
            <a:off x="1979712" y="1447800"/>
            <a:ext cx="6336703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«Построй пирамидку»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69D30-6589-3EFA-695C-12C1E428B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6" y="1417638"/>
            <a:ext cx="3981152" cy="30305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27ECF6-CB70-14CD-5D47-C5910EEAD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8" y="3160886"/>
            <a:ext cx="398115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«Определи количество слов в предложении»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User\AppData\Local\Microsoft\Windows\INetCache\Content.Word\IMG_0290.jpg"/>
          <p:cNvPicPr>
            <a:picLocks noGrp="1"/>
          </p:cNvPicPr>
          <p:nvPr>
            <p:ph idx="1"/>
          </p:nvPr>
        </p:nvPicPr>
        <p:blipFill>
          <a:blip r:embed="rId2" cstate="print"/>
          <a:srcRect r="26403" b="5556"/>
          <a:stretch>
            <a:fillRect/>
          </a:stretch>
        </p:blipFill>
        <p:spPr bwMode="auto">
          <a:xfrm>
            <a:off x="1763688" y="1447800"/>
            <a:ext cx="633670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букву»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INetCache\Content.Word\IMG_0292.jpg"/>
          <p:cNvPicPr>
            <a:picLocks noGrp="1"/>
          </p:cNvPicPr>
          <p:nvPr>
            <p:ph idx="1"/>
          </p:nvPr>
        </p:nvPicPr>
        <p:blipFill>
          <a:blip r:embed="rId2" cstate="print"/>
          <a:srcRect l="2405" r="16943"/>
          <a:stretch>
            <a:fillRect/>
          </a:stretch>
        </p:blipFill>
        <p:spPr bwMode="auto">
          <a:xfrm>
            <a:off x="1907704" y="1447800"/>
            <a:ext cx="6264696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 длиннее?»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INetCache\Content.Word\IMG_02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используем нетрадиционное дидактическое средство бельгийского математика Джорджа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палочки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жордж Кюизене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643050"/>
            <a:ext cx="4643470" cy="437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представляет собой набор счетных палочек 10 разных цветов и разной длины от 1 до 10см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Набор палочек Кюизен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576387"/>
            <a:ext cx="666750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наглядных моделей в процесс обучения позволяет решать следующие задачи: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детей с нарушениями речи, их интеллектуальные умения.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Активизировать и обогащать словарь.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правильное звукопроизношение.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мелкую моторику.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лексико-грамматическую сторону речи.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связную речь.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«Один-много»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938" y="1425110"/>
            <a:ext cx="4174142" cy="33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C:\Users\User\AppData\Local\Microsoft\Windows\INetCache\Content.Word\IMG_026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290250" cy="365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«Посчитай»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INetCache\Content.Word\IMG_02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4071966" cy="32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INetCache\Content.Word\IMG_0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«Определи количество слогов»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INetCache\Content.Word\IMG_0279.jpg"/>
          <p:cNvPicPr>
            <a:picLocks noGrp="1"/>
          </p:cNvPicPr>
          <p:nvPr>
            <p:ph idx="1"/>
          </p:nvPr>
        </p:nvPicPr>
        <p:blipFill>
          <a:blip r:embed="rId2" cstate="print"/>
          <a:srcRect r="19306"/>
          <a:stretch>
            <a:fillRect/>
          </a:stretch>
        </p:blipFill>
        <p:spPr bwMode="auto">
          <a:xfrm>
            <a:off x="4214810" y="2571744"/>
            <a:ext cx="4714876" cy="39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INetCache\Content.Word\IMG_02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AppData\Local\Microsoft\Windows\INetCache\Content.Word\IMG_0298.jpg"/>
          <p:cNvPicPr>
            <a:picLocks noGrp="1"/>
          </p:cNvPicPr>
          <p:nvPr>
            <p:ph idx="1"/>
          </p:nvPr>
        </p:nvPicPr>
        <p:blipFill>
          <a:blip r:embed="rId2" cstate="print"/>
          <a:srcRect r="11224"/>
          <a:stretch>
            <a:fillRect/>
          </a:stretch>
        </p:blipFill>
        <p:spPr bwMode="auto">
          <a:xfrm rot="10800000">
            <a:off x="1857356" y="500042"/>
            <a:ext cx="6858048" cy="56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ударный звук»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User\AppData\Local\Microsoft\Windows\INetCache\Content.Word\IMG_0282.jpg"/>
          <p:cNvPicPr>
            <a:picLocks noGrp="1"/>
          </p:cNvPicPr>
          <p:nvPr>
            <p:ph idx="1"/>
          </p:nvPr>
        </p:nvPicPr>
        <p:blipFill>
          <a:blip r:embed="rId2" cstate="print"/>
          <a:srcRect r="16842"/>
          <a:stretch>
            <a:fillRect/>
          </a:stretch>
        </p:blipFill>
        <p:spPr bwMode="auto">
          <a:xfrm>
            <a:off x="4527620" y="3049582"/>
            <a:ext cx="4406068" cy="35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INetCache\Content.Word\IMG_02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3858792" cy="286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189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Структурное подразделение  «Детский сад № 64» государственного бюджетного общеобразовательного учреждения основной общеобразовательной школы № 34 г. Сызрани </vt:lpstr>
      <vt:lpstr>  Мы используем нетрадиционное дидактическое средство бельгийского математика Джорджа Кюизенера–  палочки Кюизенера.  </vt:lpstr>
      <vt:lpstr>Они представляет собой набор счетных палочек 10 разных цветов и разной длины от 1 до 10см.</vt:lpstr>
      <vt:lpstr>Введение наглядных моделей в процесс обучения позволяет решать следующие задачи: </vt:lpstr>
      <vt:lpstr>Игровое упражнение  «Один-много»</vt:lpstr>
      <vt:lpstr>Игровое упражнение «Посчитай»</vt:lpstr>
      <vt:lpstr>Игровое упражнение  «Определи количество слогов»</vt:lpstr>
      <vt:lpstr>Презентация PowerPoint</vt:lpstr>
      <vt:lpstr> Игровое упражнение  «Найди ударный звук» </vt:lpstr>
      <vt:lpstr>Игровое упражнение  «Построй лестницу»</vt:lpstr>
      <vt:lpstr>Игровое упражнение  «Построй пирамидку»</vt:lpstr>
      <vt:lpstr> Игровое упражнение «Определи количество слов в предложении» </vt:lpstr>
      <vt:lpstr>Игровое упражнение  «Найди букву»</vt:lpstr>
      <vt:lpstr>Игровое упражнение  «Что длиннее?»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2022-12-13T12:11:55Z</dcterms:created>
  <dcterms:modified xsi:type="dcterms:W3CDTF">2023-03-30T03:09:08Z</dcterms:modified>
</cp:coreProperties>
</file>