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5" r:id="rId8"/>
    <p:sldId id="276" r:id="rId9"/>
    <p:sldId id="277" r:id="rId10"/>
    <p:sldId id="278" r:id="rId11"/>
    <p:sldId id="279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A2FA4-805A-4ED6-BACD-951F26A9FE5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82377-DF06-4C93-9D13-33AEEFB4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82377-DF06-4C93-9D13-33AEEFB461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C97E4E-D1A1-4403-9ED3-BF2B9EBEB80F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616DF7-2D1D-41FD-BD81-5BB215FCB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69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АДАПТАЦИЯ ДЕТЕЙ РАННЕГО ВОЗРАСТА К УСЛОВИЯМ ДЕТСКОГО САДА СРЕДСТВАМИ ИЗОБРАЗИТЕЛЬНОЙ ДЕЯТЕЛЬНОСТИ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5572140"/>
            <a:ext cx="535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«Детский сад № 64» ГБОУ ООШ № 34 г. Сызрани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Безбородова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РИСУЕМ СОЛНЫШКО</a:t>
            </a:r>
            <a:endParaRPr lang="ru-RU" sz="2800" dirty="0"/>
          </a:p>
        </p:txBody>
      </p:sp>
      <p:pic>
        <p:nvPicPr>
          <p:cNvPr id="3" name="Рисунок 2" descr="20191105_15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928670"/>
            <a:ext cx="4143386" cy="5524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1105_162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643050"/>
            <a:ext cx="6286512" cy="4714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СОЗДАНИЕ ПАПКИ «МОИ РИСУНКИ»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642918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Использовались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формы работы: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тему  «Нетрадиционные техники рисования», «Рисуем с удовольствием», «Особенности изобразительной деятельности в раннем возрасте», «Детский рисунок – ключ к внутреннему миру ребенка»;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практикум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 «Как научить ребенка рисовать»,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изготовить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печатки»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картофеля, моркови и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3"/>
            <a:ext cx="4429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Результаты </a:t>
            </a:r>
            <a:r>
              <a:rPr lang="ru-RU" sz="3200" dirty="0" smtClean="0"/>
              <a:t>проделанной </a:t>
            </a:r>
            <a:r>
              <a:rPr lang="ru-RU" sz="3200" dirty="0"/>
              <a:t>работы</a:t>
            </a:r>
            <a:r>
              <a:rPr lang="ru-RU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-был </a:t>
            </a:r>
            <a:r>
              <a:rPr lang="ru-RU" sz="3200" dirty="0"/>
              <a:t>разработан системный подход к адаптации детей раннего возраста к новой среде. </a:t>
            </a:r>
            <a:br>
              <a:rPr lang="ru-RU" sz="3200" dirty="0"/>
            </a:br>
            <a:r>
              <a:rPr lang="ru-RU" sz="3200" dirty="0" smtClean="0"/>
              <a:t>-обеспечено </a:t>
            </a:r>
            <a:r>
              <a:rPr lang="ru-RU" sz="3200" dirty="0"/>
              <a:t>лёгкое вхождение большинства детей в группу.</a:t>
            </a:r>
          </a:p>
        </p:txBody>
      </p:sp>
      <p:pic>
        <p:nvPicPr>
          <p:cNvPr id="3" name="Рисунок 2" descr="20191101_153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3523" y="0"/>
            <a:ext cx="3750477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1142984"/>
            <a:ext cx="65722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Адаптация – процесс вхождения человека в новую для него среду и приспособление к ее условиям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54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Детский сад - новый период в жизни ребенка. </a:t>
            </a:r>
            <a:r>
              <a:rPr lang="ru-RU" dirty="0" smtClean="0"/>
              <a:t>О</a:t>
            </a:r>
            <a:r>
              <a:rPr lang="ru-RU" dirty="0" smtClean="0"/>
              <a:t>бщая </a:t>
            </a:r>
            <a:r>
              <a:rPr lang="ru-RU" dirty="0" smtClean="0"/>
              <a:t>задача – воспитателей и родителей помочь ребенку безболезненно войти в жизнь детского </a:t>
            </a:r>
            <a:r>
              <a:rPr lang="ru-RU" dirty="0" smtClean="0"/>
              <a:t>сада. Изобразительная </a:t>
            </a:r>
            <a:r>
              <a:rPr lang="ru-RU" dirty="0" smtClean="0"/>
              <a:t>деятельность является одним из любимых занятий детей.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1547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Эффективным методом для улучшения эмоционального состояния и психологического здоровья детей только начавших  посещать детский сад являются нетрадиционные техники рисования: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- рисование пальчиками, ладошками;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- рисование с использованием печаток (в том числе из картофеля, моркови и т. д.);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- рисование жесткой полусухой кистью, ватными палочками;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- рисование маркерами</a:t>
            </a:r>
            <a:r>
              <a:rPr lang="ru-RU" sz="3100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72296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Занимаясь художественной деятельностью малыш </a:t>
            </a:r>
            <a:r>
              <a:rPr lang="ru-RU" dirty="0" smtClean="0"/>
              <a:t>отвлекается </a:t>
            </a:r>
            <a:r>
              <a:rPr lang="ru-RU" dirty="0" smtClean="0"/>
              <a:t>от своих переживаний, связанных с отсутствием мамы</a:t>
            </a:r>
            <a:endParaRPr lang="ru-RU" dirty="0"/>
          </a:p>
        </p:txBody>
      </p:sp>
      <p:pic>
        <p:nvPicPr>
          <p:cNvPr id="5" name="Рисунок 4" descr="20190705_08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86058"/>
            <a:ext cx="2518190" cy="3714776"/>
          </a:xfrm>
          <a:prstGeom prst="rect">
            <a:avLst/>
          </a:prstGeom>
        </p:spPr>
      </p:pic>
      <p:pic>
        <p:nvPicPr>
          <p:cNvPr id="6" name="Рисунок 5" descr="20190705_085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143248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7429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ДЕТИ РИСУЮТ ПАЛЬЧИКОМ И ЛАДОШКОЙ: </a:t>
            </a:r>
            <a:endParaRPr lang="ru-RU" sz="2800" b="1" dirty="0"/>
          </a:p>
        </p:txBody>
      </p:sp>
      <p:pic>
        <p:nvPicPr>
          <p:cNvPr id="4" name="Рисунок 3" descr="20191011_101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857232"/>
            <a:ext cx="4000496" cy="3000372"/>
          </a:xfrm>
          <a:prstGeom prst="rect">
            <a:avLst/>
          </a:prstGeom>
        </p:spPr>
      </p:pic>
      <p:pic>
        <p:nvPicPr>
          <p:cNvPr id="5" name="Рисунок 4" descr="20191105_152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214554"/>
            <a:ext cx="3143272" cy="3619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ПЕЧТКАМИ, ВАТНЫМИ ПАЛОЧКАМИ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91105_155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3714776" cy="2786082"/>
          </a:xfrm>
          <a:prstGeom prst="rect">
            <a:avLst/>
          </a:prstGeom>
        </p:spPr>
      </p:pic>
      <p:pic>
        <p:nvPicPr>
          <p:cNvPr id="4" name="Рисунок 3" descr="20191105_155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857364"/>
            <a:ext cx="3429006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МАРКЕРАМИ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20191105_16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6715140" cy="5036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ru-RU" sz="2800" dirty="0" smtClean="0"/>
              <a:t>РИСУЕМ </a:t>
            </a:r>
            <a:r>
              <a:rPr lang="ru-RU" sz="2800" dirty="0" smtClean="0"/>
              <a:t>ВМЕСТЕ С МАМОЙ</a:t>
            </a:r>
            <a:endParaRPr lang="ru-RU" sz="2800" dirty="0"/>
          </a:p>
        </p:txBody>
      </p:sp>
      <p:pic>
        <p:nvPicPr>
          <p:cNvPr id="4" name="Рисунок 3" descr="20191105_16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047733"/>
            <a:ext cx="5572164" cy="52387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139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                    АДАПТАЦИЯ ДЕТЕЙ РАННЕГО ВОЗРАСТА К УСЛОВИЯМ ДЕТСКОГО САДА СРЕДСТВАМИ ИЗОБРАЗИТЕЛЬНОЙ ДЕЯТЕЛЬНОСТИ</vt:lpstr>
      <vt:lpstr>Слайд 2</vt:lpstr>
      <vt:lpstr>Детский сад - новый период в жизни ребенка. Общая задача – воспитателей и родителей помочь ребенку безболезненно войти в жизнь детского сада. Изобразительная деятельность является одним из любимых занятий детей.</vt:lpstr>
      <vt:lpstr>Эффективным методом для улучшения эмоционального состояния и психологического здоровья детей только начавших  посещать детский сад являются нетрадиционные техники рисования:  - рисование пальчиками, ладошками; - рисование с использованием печаток (в том числе из картофеля, моркови и т. д.); - рисование жесткой полусухой кистью, ватными палочками; - рисование маркерами. </vt:lpstr>
      <vt:lpstr>Занимаясь художественной деятельностью малыш отвлекается от своих переживаний, связанных с отсутствием мамы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АДАПТАЦИЯ ДЕТЕЙ РАННЕГО ВОЗРАСТА К УСЛОВИЯМ ДЕТСКОГО САДА СРЕДСТВАМИ ИЗОБРАЗИТЕЛЬНОЙ ДЕЯТЕЛЬНОСТИ</dc:title>
  <dc:creator>1</dc:creator>
  <cp:lastModifiedBy>user</cp:lastModifiedBy>
  <cp:revision>3</cp:revision>
  <dcterms:created xsi:type="dcterms:W3CDTF">2019-11-05T09:09:38Z</dcterms:created>
  <dcterms:modified xsi:type="dcterms:W3CDTF">2019-11-05T12:39:52Z</dcterms:modified>
</cp:coreProperties>
</file>